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0" r:id="rId6"/>
    <p:sldId id="262" r:id="rId7"/>
    <p:sldId id="264" r:id="rId8"/>
    <p:sldId id="266" r:id="rId9"/>
    <p:sldId id="268" r:id="rId10"/>
    <p:sldId id="270" r:id="rId11"/>
    <p:sldId id="272" r:id="rId12"/>
    <p:sldId id="274" r:id="rId13"/>
  </p:sldIdLst>
  <p:sldSz cx="13049250" cy="771366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104" d="100"/>
          <a:sy n="104" d="100"/>
        </p:scale>
        <p:origin x="52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798964-4EED-4F43-8641-D8870E0D5BEB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CC4FA77-2AEA-4705-B822-78082B0F25C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DC5B168-E9C7-4DDE-8F84-D91D3E677DD8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92D62F7-5038-4C7A-AEF3-046E280863D9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C363ADA-AD67-4EB6-B896-3E4FC686CF2E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9BCCB4F1-9236-4F44-AF9E-8FB22239588B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FE502F76-8D08-4519-B3D9-E03BECE52DF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FF8B6812-A720-47EE-81B3-C65D93121EF5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E421EB61-57DC-421E-A888-6D23CF954515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08D6BCB7-05D4-4C7D-A758-C8332ED04CF3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FD0AAA8D-95A5-401E-B8AB-04F38DC096EE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0" y="0"/>
            <a:ext cx="13049250" cy="398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862" b="0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Population étudiée : </a:t>
            </a:r>
            <a:r>
              <a:rPr sz="862" b="1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[Région]="Grand-Est" </a:t>
            </a:r>
            <a:br>
              <a:rPr sz="862" b="1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</a:br>
            <a:r>
              <a:rPr sz="862" b="0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Taille de l'échantillon : 2900 réponses</a:t>
            </a:r>
            <a:r>
              <a:rPr sz="862" b="0" i="0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 </a:t>
            </a:r>
          </a:p>
        </p:txBody>
      </p:sp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98562"/>
            <a:ext cx="6287378" cy="704948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486525" y="2122587"/>
            <a:ext cx="6287378" cy="33342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0" y="0"/>
            <a:ext cx="13049250" cy="398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862" b="0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Population étudiée : </a:t>
            </a:r>
            <a:r>
              <a:rPr sz="862" b="1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[Région]="Grand-Est" </a:t>
            </a:r>
            <a:br>
              <a:rPr sz="862" b="1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</a:br>
            <a:r>
              <a:rPr sz="862" b="0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Taille de l'échantillon : 2900 réponses</a:t>
            </a:r>
            <a:r>
              <a:rPr sz="862" b="0" i="0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 </a:t>
            </a:r>
          </a:p>
        </p:txBody>
      </p:sp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98562"/>
            <a:ext cx="13051072" cy="3334215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922812"/>
            <a:ext cx="13051072" cy="33342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0" y="0"/>
            <a:ext cx="13049250" cy="398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862" b="0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Population étudiée : </a:t>
            </a:r>
            <a:r>
              <a:rPr sz="862" b="1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[Région]="Grand-Est" </a:t>
            </a:r>
            <a:br>
              <a:rPr sz="862" b="1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</a:br>
            <a:r>
              <a:rPr sz="862" b="0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Taille de l'échantillon : 2900 réponses</a:t>
            </a:r>
            <a:r>
              <a:rPr sz="862" b="0" i="0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 </a:t>
            </a:r>
          </a:p>
        </p:txBody>
      </p:sp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95250" y="750987"/>
            <a:ext cx="6287378" cy="668748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553200" y="750987"/>
            <a:ext cx="6287378" cy="33342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0" y="0"/>
            <a:ext cx="13049250" cy="398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862" b="0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Population étudiée : </a:t>
            </a:r>
            <a:r>
              <a:rPr sz="862" b="1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[Région]="Grand-Est" </a:t>
            </a:r>
            <a:br>
              <a:rPr sz="862" b="1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</a:br>
            <a:r>
              <a:rPr sz="862" b="0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Taille de l'échantillon : 2900 réponses</a:t>
            </a:r>
            <a:r>
              <a:rPr sz="862" b="0" i="0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 </a:t>
            </a:r>
          </a:p>
        </p:txBody>
      </p:sp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98562"/>
            <a:ext cx="6287378" cy="3334215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477000" y="398562"/>
            <a:ext cx="6287378" cy="3334215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4113312"/>
            <a:ext cx="13051072" cy="33342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0" y="0"/>
            <a:ext cx="13049250" cy="398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862" b="0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Population étudiée : </a:t>
            </a:r>
            <a:r>
              <a:rPr sz="862" b="1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[Région]="Grand-Est" </a:t>
            </a:r>
            <a:br>
              <a:rPr sz="862" b="1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</a:br>
            <a:r>
              <a:rPr sz="862" b="0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Taille de l'échantillon : 2900 réponses</a:t>
            </a:r>
            <a:r>
              <a:rPr sz="862" b="0" i="0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 </a:t>
            </a:r>
          </a:p>
        </p:txBody>
      </p:sp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98562"/>
            <a:ext cx="6287378" cy="3334215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477000" y="398562"/>
            <a:ext cx="6287378" cy="3334215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4113312"/>
            <a:ext cx="13051072" cy="33342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0" y="0"/>
            <a:ext cx="13049250" cy="398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862" b="0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Population étudiée : </a:t>
            </a:r>
            <a:r>
              <a:rPr sz="862" b="1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[Région]="Grand-Est" </a:t>
            </a:r>
            <a:br>
              <a:rPr sz="862" b="1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</a:br>
            <a:r>
              <a:rPr sz="862" b="0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Taille de l'échantillon : 2900 réponses</a:t>
            </a:r>
            <a:r>
              <a:rPr sz="862" b="0" i="0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 </a:t>
            </a:r>
          </a:p>
        </p:txBody>
      </p:sp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98562"/>
            <a:ext cx="6287378" cy="5048955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477000" y="398562"/>
            <a:ext cx="6287378" cy="3334215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5580162"/>
            <a:ext cx="6287378" cy="1838582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6477000" y="4113312"/>
            <a:ext cx="6287378" cy="33342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0" y="0"/>
            <a:ext cx="13049250" cy="398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862" b="0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Population étudiée : </a:t>
            </a:r>
            <a:r>
              <a:rPr sz="862" b="1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[Région]="Grand-Est" </a:t>
            </a:r>
            <a:br>
              <a:rPr sz="862" b="1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</a:br>
            <a:r>
              <a:rPr sz="862" b="0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Taille de l'échantillon : 2900 réponses</a:t>
            </a:r>
            <a:r>
              <a:rPr sz="862" b="0" i="0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 </a:t>
            </a:r>
          </a:p>
        </p:txBody>
      </p:sp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98562"/>
            <a:ext cx="6287378" cy="3334215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477000" y="398562"/>
            <a:ext cx="6287378" cy="3334215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4113312"/>
            <a:ext cx="6287378" cy="3334215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6477000" y="4113312"/>
            <a:ext cx="6287378" cy="33342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0" y="0"/>
            <a:ext cx="13049250" cy="398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862" b="0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Population étudiée : </a:t>
            </a:r>
            <a:r>
              <a:rPr sz="862" b="1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[Région]="Grand-Est" </a:t>
            </a:r>
            <a:br>
              <a:rPr sz="862" b="1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</a:br>
            <a:r>
              <a:rPr sz="862" b="0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Taille de l'échantillon : 2900 réponses</a:t>
            </a:r>
            <a:r>
              <a:rPr sz="862" b="0" i="0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 </a:t>
            </a:r>
          </a:p>
        </p:txBody>
      </p:sp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98562"/>
            <a:ext cx="6287378" cy="3334215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477000" y="398562"/>
            <a:ext cx="6287378" cy="3334215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4113312"/>
            <a:ext cx="6287378" cy="3334215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6505575" y="4103787"/>
            <a:ext cx="6287378" cy="33342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0" y="0"/>
            <a:ext cx="13049250" cy="398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862" b="0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Population étudiée : </a:t>
            </a:r>
            <a:r>
              <a:rPr sz="862" b="1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[Région]="Grand-Est" </a:t>
            </a:r>
            <a:br>
              <a:rPr sz="862" b="1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</a:br>
            <a:r>
              <a:rPr sz="862" b="0" i="1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Taille de l'échantillon : 2900 réponses</a:t>
            </a:r>
            <a:r>
              <a:rPr sz="862" b="0" i="0" baseline="0">
                <a:solidFill>
                  <a:srgbClr val="595E62"/>
                </a:solidFill>
                <a:latin typeface="Open Sans&quot;, &quot;Helvetica Neue&quot;, Helvetica, Arial, sans-serif"/>
                <a:ea typeface="Open Sans&quot;, &quot;Helvetica Neue&quot;, Helvetica, Arial, sans-serif"/>
                <a:cs typeface="Open Sans&quot;, &quot;Helvetica Neue&quot;, Helvetica, Arial, sans-serif"/>
              </a:rPr>
              <a:t> </a:t>
            </a:r>
          </a:p>
        </p:txBody>
      </p:sp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98562"/>
            <a:ext cx="6287378" cy="3334215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477000" y="398562"/>
            <a:ext cx="6287378" cy="3334215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4113312"/>
            <a:ext cx="6287378" cy="3334215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6619875" y="4113312"/>
            <a:ext cx="6287378" cy="3334215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29"/>
  <p:tag name="AS_OS" val="Microsoft Windows NT 6.3.9600.0"/>
  <p:tag name="AS_RELEASE_DATE" val="2020.08.14"/>
  <p:tag name="AS_TITLE" val="Aspose.Slides for .NET Standard 2.0"/>
  <p:tag name="AS_VERSION" val="2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FDE29A24C58245980CE6AFD84FCB82" ma:contentTypeVersion="9" ma:contentTypeDescription="Crée un document." ma:contentTypeScope="" ma:versionID="18dc350c6895c0be29d972ac046c04cb">
  <xsd:schema xmlns:xsd="http://www.w3.org/2001/XMLSchema" xmlns:xs="http://www.w3.org/2001/XMLSchema" xmlns:p="http://schemas.microsoft.com/office/2006/metadata/properties" xmlns:ns3="fc551451-9cb3-46a7-b19b-68f532e9e8cc" targetNamespace="http://schemas.microsoft.com/office/2006/metadata/properties" ma:root="true" ma:fieldsID="fe79fc8b747f3473581f9794eac29006" ns3:_="">
    <xsd:import namespace="fc551451-9cb3-46a7-b19b-68f532e9e8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51451-9cb3-46a7-b19b-68f532e9e8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9CDCA7-C66A-4061-B4CB-D76880E9F6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551451-9cb3-46a7-b19b-68f532e9e8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EC3DFB-D046-41E3-961C-C7895746B3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E2C5B7-660C-4361-A803-759CC06B1E51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fc551451-9cb3-46a7-b19b-68f532e9e8c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135</Words>
  <Application>Microsoft Office PowerPoint</Application>
  <PresentationFormat>Personnalisé</PresentationFormat>
  <Paragraphs>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Open Sans", "Helvetica Neue", Helvetica, Arial, sans-serif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Lisa VALOROSO</dc:creator>
  <cp:lastModifiedBy>Lisa VALOROSO</cp:lastModifiedBy>
  <cp:revision>2</cp:revision>
  <cp:lastPrinted>2022-10-17T18:39:23Z</cp:lastPrinted>
  <dcterms:created xsi:type="dcterms:W3CDTF">2022-10-17T16:39:23Z</dcterms:created>
  <dcterms:modified xsi:type="dcterms:W3CDTF">2022-10-25T07:20:16Z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0x010100A5FDE29A24C58245980CE6AFD84FCB82</vt:lpwstr>
  </property>
</Properties>
</file>